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2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33DA-A078-47E1-8DD4-63CB4F415088}" type="datetimeFigureOut">
              <a:rPr lang="el-GR" smtClean="0"/>
              <a:pPr/>
              <a:t>29/5/2018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9EB1-1A31-4F0F-9E8D-2FC9C13BC6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33DA-A078-47E1-8DD4-63CB4F415088}" type="datetimeFigureOut">
              <a:rPr lang="el-GR" smtClean="0"/>
              <a:pPr/>
              <a:t>29/5/2018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9EB1-1A31-4F0F-9E8D-2FC9C13BC6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33DA-A078-47E1-8DD4-63CB4F415088}" type="datetimeFigureOut">
              <a:rPr lang="el-GR" smtClean="0"/>
              <a:pPr/>
              <a:t>29/5/2018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9EB1-1A31-4F0F-9E8D-2FC9C13BC6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33DA-A078-47E1-8DD4-63CB4F415088}" type="datetimeFigureOut">
              <a:rPr lang="el-GR" smtClean="0"/>
              <a:pPr/>
              <a:t>29/5/2018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9EB1-1A31-4F0F-9E8D-2FC9C13BC6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33DA-A078-47E1-8DD4-63CB4F415088}" type="datetimeFigureOut">
              <a:rPr lang="el-GR" smtClean="0"/>
              <a:pPr/>
              <a:t>29/5/2018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9EB1-1A31-4F0F-9E8D-2FC9C13BC6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33DA-A078-47E1-8DD4-63CB4F415088}" type="datetimeFigureOut">
              <a:rPr lang="el-GR" smtClean="0"/>
              <a:pPr/>
              <a:t>29/5/2018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CD69EB1-1A31-4F0F-9E8D-2FC9C13BC6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33DA-A078-47E1-8DD4-63CB4F415088}" type="datetimeFigureOut">
              <a:rPr lang="el-GR" smtClean="0"/>
              <a:pPr/>
              <a:t>29/5/2018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9EB1-1A31-4F0F-9E8D-2FC9C13BC6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33DA-A078-47E1-8DD4-63CB4F415088}" type="datetimeFigureOut">
              <a:rPr lang="el-GR" smtClean="0"/>
              <a:pPr/>
              <a:t>29/5/2018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9EB1-1A31-4F0F-9E8D-2FC9C13BC6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33DA-A078-47E1-8DD4-63CB4F415088}" type="datetimeFigureOut">
              <a:rPr lang="el-GR" smtClean="0"/>
              <a:pPr/>
              <a:t>29/5/2018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9EB1-1A31-4F0F-9E8D-2FC9C13BC6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33DA-A078-47E1-8DD4-63CB4F415088}" type="datetimeFigureOut">
              <a:rPr lang="el-GR" smtClean="0"/>
              <a:pPr/>
              <a:t>29/5/2018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9EB1-1A31-4F0F-9E8D-2FC9C13BC6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33DA-A078-47E1-8DD4-63CB4F415088}" type="datetimeFigureOut">
              <a:rPr lang="el-GR" smtClean="0"/>
              <a:pPr/>
              <a:t>29/5/2018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9EB1-1A31-4F0F-9E8D-2FC9C13BC6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33DA-A078-47E1-8DD4-63CB4F415088}" type="datetimeFigureOut">
              <a:rPr lang="el-GR" smtClean="0"/>
              <a:pPr/>
              <a:t>29/5/2018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9EB1-1A31-4F0F-9E8D-2FC9C13BC6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33DA-A078-47E1-8DD4-63CB4F415088}" type="datetimeFigureOut">
              <a:rPr lang="el-GR" smtClean="0"/>
              <a:pPr/>
              <a:t>29/5/2018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9EB1-1A31-4F0F-9E8D-2FC9C13BC6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33DA-A078-47E1-8DD4-63CB4F415088}" type="datetimeFigureOut">
              <a:rPr lang="el-GR" smtClean="0"/>
              <a:pPr/>
              <a:t>29/5/2018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9EB1-1A31-4F0F-9E8D-2FC9C13BC6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33DA-A078-47E1-8DD4-63CB4F415088}" type="datetimeFigureOut">
              <a:rPr lang="el-GR" smtClean="0"/>
              <a:pPr/>
              <a:t>29/5/2018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9EB1-1A31-4F0F-9E8D-2FC9C13BC6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33DA-A078-47E1-8DD4-63CB4F415088}" type="datetimeFigureOut">
              <a:rPr lang="el-GR" smtClean="0"/>
              <a:pPr/>
              <a:t>29/5/2018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9EB1-1A31-4F0F-9E8D-2FC9C13BC6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33DA-A078-47E1-8DD4-63CB4F415088}" type="datetimeFigureOut">
              <a:rPr lang="el-GR" smtClean="0"/>
              <a:pPr/>
              <a:t>29/5/2018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9EB1-1A31-4F0F-9E8D-2FC9C13BC6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33DA-A078-47E1-8DD4-63CB4F415088}" type="datetimeFigureOut">
              <a:rPr lang="el-GR" smtClean="0"/>
              <a:pPr/>
              <a:t>29/5/2018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9EB1-1A31-4F0F-9E8D-2FC9C13BC6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33DA-A078-47E1-8DD4-63CB4F415088}" type="datetimeFigureOut">
              <a:rPr lang="el-GR" smtClean="0"/>
              <a:pPr/>
              <a:t>29/5/2018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9EB1-1A31-4F0F-9E8D-2FC9C13BC6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33DA-A078-47E1-8DD4-63CB4F415088}" type="datetimeFigureOut">
              <a:rPr lang="el-GR" smtClean="0"/>
              <a:pPr/>
              <a:t>29/5/2018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9EB1-1A31-4F0F-9E8D-2FC9C13BC6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33DA-A078-47E1-8DD4-63CB4F415088}" type="datetimeFigureOut">
              <a:rPr lang="el-GR" smtClean="0"/>
              <a:pPr/>
              <a:t>29/5/2018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9EB1-1A31-4F0F-9E8D-2FC9C13BC6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33DA-A078-47E1-8DD4-63CB4F415088}" type="datetimeFigureOut">
              <a:rPr lang="el-GR" smtClean="0"/>
              <a:pPr/>
              <a:t>29/5/2018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9EB1-1A31-4F0F-9E8D-2FC9C13BC6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733DA-A078-47E1-8DD4-63CB4F415088}" type="datetimeFigureOut">
              <a:rPr lang="el-GR" smtClean="0"/>
              <a:pPr/>
              <a:t>29/5/2018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69EB1-1A31-4F0F-9E8D-2FC9C13BC6D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FB733DA-A078-47E1-8DD4-63CB4F415088}" type="datetimeFigureOut">
              <a:rPr lang="el-GR" smtClean="0"/>
              <a:pPr/>
              <a:t>29/5/2018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CD69EB1-1A31-4F0F-9E8D-2FC9C13BC6D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HP_Compaq\Documents\&#928;&#955;&#951;&#961;&#959;&#966;&#959;&#961;&#953;&#954;&#942;\Mi%20Gente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Πράγματα που μου αρέσουν – Διάσημοι που μου αρέσουν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Δ΄1 τάξη, </a:t>
            </a:r>
          </a:p>
          <a:p>
            <a:r>
              <a:rPr lang="el-GR" dirty="0" smtClean="0"/>
              <a:t>11</a:t>
            </a:r>
            <a:r>
              <a:rPr lang="el-GR" baseline="30000" dirty="0" smtClean="0"/>
              <a:t>ο</a:t>
            </a:r>
            <a:r>
              <a:rPr lang="el-GR" dirty="0" smtClean="0"/>
              <a:t> Δημοτικό </a:t>
            </a:r>
            <a:r>
              <a:rPr lang="el-GR" dirty="0"/>
              <a:t>Σ</a:t>
            </a:r>
            <a:r>
              <a:rPr lang="el-GR" dirty="0" smtClean="0"/>
              <a:t>χολείο Δράμας</a:t>
            </a:r>
            <a:endParaRPr lang="el-GR" dirty="0"/>
          </a:p>
        </p:txBody>
      </p:sp>
      <p:pic>
        <p:nvPicPr>
          <p:cNvPr id="4" name="Mi Gent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419872" y="558924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4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Α</a:t>
            </a:r>
            <a:r>
              <a:rPr lang="en-US" dirty="0" smtClean="0">
                <a:solidFill>
                  <a:schemeClr val="bg1"/>
                </a:solidFill>
              </a:rPr>
              <a:t>thletico M., </a:t>
            </a:r>
            <a:r>
              <a:rPr lang="en-US" dirty="0" err="1" smtClean="0">
                <a:solidFill>
                  <a:schemeClr val="bg1"/>
                </a:solidFill>
              </a:rPr>
              <a:t>Griezmann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l-GR" dirty="0" smtClean="0">
                <a:solidFill>
                  <a:schemeClr val="bg1"/>
                </a:solidFill>
              </a:rPr>
              <a:t>Χάρης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pic>
        <p:nvPicPr>
          <p:cNvPr id="4" name="3 - Θέση περιεχομένου" descr="jtqgjfhrfejfcpindal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700808"/>
            <a:ext cx="7266113" cy="4268842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Ronaldo</a:t>
            </a:r>
            <a:r>
              <a:rPr lang="en-US" dirty="0" smtClean="0"/>
              <a:t>- </a:t>
            </a:r>
            <a:r>
              <a:rPr lang="el-GR" dirty="0"/>
              <a:t>Δ</a:t>
            </a:r>
            <a:r>
              <a:rPr lang="el-GR" dirty="0" smtClean="0"/>
              <a:t>ημήτρης</a:t>
            </a:r>
            <a:endParaRPr lang="el-GR" dirty="0"/>
          </a:p>
        </p:txBody>
      </p:sp>
      <p:pic>
        <p:nvPicPr>
          <p:cNvPr id="6" name="5 - Θέση περιεχομένου" descr="4B0F30C500000578-0-image-a-6_152355401147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39631" y="1600200"/>
            <a:ext cx="6864738" cy="4525963"/>
          </a:xfr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Hazard </a:t>
            </a:r>
            <a:r>
              <a:rPr lang="el-GR" dirty="0" smtClean="0"/>
              <a:t>- Μίλτος</a:t>
            </a:r>
            <a:endParaRPr lang="el-GR" dirty="0"/>
          </a:p>
        </p:txBody>
      </p:sp>
      <p:pic>
        <p:nvPicPr>
          <p:cNvPr id="4" name="3 - Θέση περιεχομένου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340768"/>
            <a:ext cx="7488832" cy="4983478"/>
          </a:xfr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BCBCB"/>
            </a:gs>
            <a:gs pos="13000">
              <a:srgbClr val="5F5F5F"/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Ετο</a:t>
            </a:r>
            <a:r>
              <a:rPr lang="el-GR" dirty="0" smtClean="0"/>
              <a:t> – </a:t>
            </a:r>
            <a:r>
              <a:rPr lang="en-US" dirty="0" smtClean="0"/>
              <a:t>sport – </a:t>
            </a:r>
            <a:r>
              <a:rPr lang="el-GR" dirty="0" smtClean="0"/>
              <a:t>Γιάννης  Ε.</a:t>
            </a:r>
            <a:endParaRPr lang="el-GR" dirty="0"/>
          </a:p>
        </p:txBody>
      </p:sp>
      <p:pic>
        <p:nvPicPr>
          <p:cNvPr id="4" name="3 - Θέση περιεχομένου" descr="αρχείο λήψη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0719" y="2204864"/>
            <a:ext cx="6429281" cy="360039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619672" y="2492896"/>
            <a:ext cx="606518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Ευχαριστούμε πολύ</a:t>
            </a:r>
          </a:p>
          <a:p>
            <a:pPr algn="ctr"/>
            <a:r>
              <a:rPr lang="el-GR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για την </a:t>
            </a:r>
          </a:p>
          <a:p>
            <a:pPr algn="ctr"/>
            <a:r>
              <a:rPr lang="el-GR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Παρακολούθηση!!</a:t>
            </a:r>
            <a:endParaRPr lang="el-GR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2 - Γελαστό πρόσωπο"/>
          <p:cNvSpPr/>
          <p:nvPr/>
        </p:nvSpPr>
        <p:spPr>
          <a:xfrm>
            <a:off x="6732240" y="548680"/>
            <a:ext cx="2016224" cy="211561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Survivor</a:t>
            </a:r>
            <a:r>
              <a:rPr lang="el-GR" dirty="0" smtClean="0"/>
              <a:t>,</a:t>
            </a:r>
            <a:r>
              <a:rPr lang="en-US" dirty="0" smtClean="0"/>
              <a:t> </a:t>
            </a:r>
            <a:r>
              <a:rPr lang="el-GR" dirty="0" smtClean="0"/>
              <a:t>Μελίνα </a:t>
            </a:r>
            <a:r>
              <a:rPr lang="en-US" dirty="0" smtClean="0"/>
              <a:t>– </a:t>
            </a:r>
            <a:r>
              <a:rPr lang="el-GR" dirty="0" smtClean="0"/>
              <a:t>Κυριακή</a:t>
            </a:r>
            <a:endParaRPr lang="el-GR" dirty="0"/>
          </a:p>
        </p:txBody>
      </p:sp>
      <p:pic>
        <p:nvPicPr>
          <p:cNvPr id="6" name="5 - Θέση περιεχομένου" descr="5-10-810x4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75" y="1988840"/>
            <a:ext cx="7715250" cy="3857625"/>
          </a:xfr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σόι σου - Αθανασία</a:t>
            </a:r>
            <a:endParaRPr lang="el-GR" dirty="0"/>
          </a:p>
        </p:txBody>
      </p:sp>
      <p:pic>
        <p:nvPicPr>
          <p:cNvPr id="4" name="3 - Θέση περιεχομένου" descr="Τοσόϊσου20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3" y="1756226"/>
            <a:ext cx="6480721" cy="3689381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Survivor,</a:t>
            </a:r>
            <a:r>
              <a:rPr lang="el-GR" dirty="0" smtClean="0"/>
              <a:t> </a:t>
            </a:r>
            <a:r>
              <a:rPr lang="el-GR" dirty="0" err="1" smtClean="0"/>
              <a:t>βιργινία</a:t>
            </a:r>
            <a:r>
              <a:rPr lang="el-GR" dirty="0" smtClean="0"/>
              <a:t> </a:t>
            </a:r>
            <a:r>
              <a:rPr lang="el-GR" dirty="0" err="1" smtClean="0"/>
              <a:t>Δ</a:t>
            </a:r>
            <a:r>
              <a:rPr lang="el-GR" dirty="0" err="1" smtClean="0"/>
              <a:t>ικαιούλια</a:t>
            </a:r>
            <a:r>
              <a:rPr lang="el-GR" dirty="0" smtClean="0"/>
              <a:t> - </a:t>
            </a:r>
            <a:r>
              <a:rPr lang="el-GR" dirty="0" smtClean="0"/>
              <a:t>Φωτεινή</a:t>
            </a:r>
            <a:endParaRPr lang="el-GR" dirty="0"/>
          </a:p>
        </p:txBody>
      </p:sp>
      <p:pic>
        <p:nvPicPr>
          <p:cNvPr id="5" name="4 - Θέση περιεχομένου" descr="virginia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85937" y="1824831"/>
            <a:ext cx="5572125" cy="4076700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Fortnite</a:t>
            </a:r>
            <a:r>
              <a:rPr lang="en-US" dirty="0" smtClean="0"/>
              <a:t>, </a:t>
            </a:r>
            <a:r>
              <a:rPr lang="en-US" dirty="0" err="1" smtClean="0"/>
              <a:t>ninjashyper</a:t>
            </a:r>
            <a:r>
              <a:rPr lang="en-US" dirty="0" smtClean="0"/>
              <a:t> </a:t>
            </a:r>
            <a:r>
              <a:rPr lang="el-GR" dirty="0" smtClean="0"/>
              <a:t>- Μάριος </a:t>
            </a:r>
            <a:endParaRPr lang="el-GR" dirty="0"/>
          </a:p>
        </p:txBody>
      </p:sp>
      <p:pic>
        <p:nvPicPr>
          <p:cNvPr id="6" name="5 - Θέση περιεχομένου" descr="epSC9hZ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700808"/>
            <a:ext cx="6912768" cy="4320480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BCBCB"/>
            </a:gs>
            <a:gs pos="13000">
              <a:srgbClr val="5F5F5F"/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Fortnite</a:t>
            </a:r>
            <a:r>
              <a:rPr lang="en-US" dirty="0" smtClean="0"/>
              <a:t>, </a:t>
            </a:r>
            <a:r>
              <a:rPr lang="en-US" dirty="0" err="1" smtClean="0"/>
              <a:t>ninjashyper</a:t>
            </a:r>
            <a:r>
              <a:rPr lang="en-US" dirty="0" smtClean="0"/>
              <a:t> </a:t>
            </a:r>
            <a:r>
              <a:rPr lang="el-GR" dirty="0" smtClean="0"/>
              <a:t>– Κωνσταντίνος</a:t>
            </a:r>
            <a:endParaRPr lang="el-GR" dirty="0"/>
          </a:p>
        </p:txBody>
      </p:sp>
      <p:pic>
        <p:nvPicPr>
          <p:cNvPr id="6" name="5 - Θέση περιεχομένου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2276872"/>
            <a:ext cx="3807866" cy="3807866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Survivor,</a:t>
            </a:r>
            <a:r>
              <a:rPr lang="el-GR" dirty="0" smtClean="0"/>
              <a:t> </a:t>
            </a:r>
            <a:r>
              <a:rPr lang="el-GR" dirty="0" err="1" smtClean="0"/>
              <a:t>Ντάνος</a:t>
            </a:r>
            <a:r>
              <a:rPr lang="el-GR" dirty="0" smtClean="0"/>
              <a:t> – </a:t>
            </a:r>
            <a:r>
              <a:rPr lang="el-GR" dirty="0"/>
              <a:t>Γ</a:t>
            </a:r>
            <a:r>
              <a:rPr lang="el-GR" dirty="0" smtClean="0"/>
              <a:t>ρηγόρης</a:t>
            </a:r>
            <a:endParaRPr lang="el-GR" dirty="0"/>
          </a:p>
        </p:txBody>
      </p:sp>
      <p:pic>
        <p:nvPicPr>
          <p:cNvPr id="6" name="5 - Θέση περιεχομένου" descr="giorgos-aggelopoulos-survivor_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04850" y="1686719"/>
            <a:ext cx="7734300" cy="4352925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Survivor, </a:t>
            </a:r>
            <a:r>
              <a:rPr lang="el-GR" dirty="0" smtClean="0"/>
              <a:t>Μάριος - Γιάννης</a:t>
            </a:r>
            <a:endParaRPr lang="el-GR" dirty="0"/>
          </a:p>
        </p:txBody>
      </p:sp>
      <p:pic>
        <p:nvPicPr>
          <p:cNvPr id="4" name="3 - Θέση περιεχομένου" descr="marios-pote-epistrefei-survivo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2756" y="1628800"/>
            <a:ext cx="7705668" cy="4536504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Ποδόσφαιρο, </a:t>
            </a:r>
            <a:r>
              <a:rPr lang="el-GR" dirty="0" err="1">
                <a:solidFill>
                  <a:schemeClr val="bg1"/>
                </a:solidFill>
              </a:rPr>
              <a:t>Ν</a:t>
            </a:r>
            <a:r>
              <a:rPr lang="el-GR" dirty="0" err="1" smtClean="0">
                <a:solidFill>
                  <a:schemeClr val="bg1"/>
                </a:solidFill>
              </a:rPr>
              <a:t>εϋμάρ</a:t>
            </a:r>
            <a:r>
              <a:rPr lang="el-GR" dirty="0" smtClean="0">
                <a:solidFill>
                  <a:schemeClr val="bg1"/>
                </a:solidFill>
              </a:rPr>
              <a:t> - </a:t>
            </a:r>
            <a:r>
              <a:rPr lang="el-GR" dirty="0" err="1">
                <a:solidFill>
                  <a:schemeClr val="bg1"/>
                </a:solidFill>
              </a:rPr>
              <a:t>Χ</a:t>
            </a:r>
            <a:r>
              <a:rPr lang="el-GR" dirty="0" err="1" smtClean="0">
                <a:solidFill>
                  <a:schemeClr val="bg1"/>
                </a:solidFill>
              </a:rPr>
              <a:t>άμπος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endParaRPr lang="el-GR" dirty="0">
              <a:solidFill>
                <a:schemeClr val="bg1"/>
              </a:solidFill>
            </a:endParaRPr>
          </a:p>
        </p:txBody>
      </p:sp>
      <p:pic>
        <p:nvPicPr>
          <p:cNvPr id="4" name="3 - Θέση περιεχομένου" descr="NEYMAR-PARI-400x26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34491" y="1628800"/>
            <a:ext cx="6757674" cy="4392488"/>
          </a:xfr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84</Words>
  <Application>Microsoft Office PowerPoint</Application>
  <PresentationFormat>Προβολή στην οθόνη (4:3)</PresentationFormat>
  <Paragraphs>18</Paragraphs>
  <Slides>14</Slides>
  <Notes>0</Notes>
  <HiddenSlides>0</HiddenSlides>
  <MMClips>1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14</vt:i4>
      </vt:variant>
    </vt:vector>
  </HeadingPairs>
  <TitlesOfParts>
    <vt:vector size="16" baseType="lpstr">
      <vt:lpstr>Θέμα του Office</vt:lpstr>
      <vt:lpstr>Αποκορύφωμα</vt:lpstr>
      <vt:lpstr>Πράγματα που μου αρέσουν – Διάσημοι που μου αρέσουν</vt:lpstr>
      <vt:lpstr>Survivor, Μελίνα – Κυριακή</vt:lpstr>
      <vt:lpstr>Το σόι σου - Αθανασία</vt:lpstr>
      <vt:lpstr>Survivor, βιργινία Δικαιούλια - Φωτεινή</vt:lpstr>
      <vt:lpstr>Fortnite, ninjashyper - Μάριος </vt:lpstr>
      <vt:lpstr>Fortnite, ninjashyper – Κωνσταντίνος</vt:lpstr>
      <vt:lpstr>Survivor, Ντάνος – Γρηγόρης</vt:lpstr>
      <vt:lpstr>Survivor, Μάριος - Γιάννης</vt:lpstr>
      <vt:lpstr>Ποδόσφαιρο, Νεϋμάρ - Χάμπος </vt:lpstr>
      <vt:lpstr>Αthletico M., Griezmann – Χάρης </vt:lpstr>
      <vt:lpstr>Ronaldo- Δημήτρης</vt:lpstr>
      <vt:lpstr>Hazard - Μίλτος</vt:lpstr>
      <vt:lpstr>Ετο – sport – Γιάννης  Ε.</vt:lpstr>
      <vt:lpstr>Διαφάνεια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Πράγματα που μου αρέσουν – Διάσημοι που μου αρέσουν</dc:title>
  <dc:creator>HP_Compaq</dc:creator>
  <cp:lastModifiedBy>HP_Compaq</cp:lastModifiedBy>
  <cp:revision>31</cp:revision>
  <dcterms:created xsi:type="dcterms:W3CDTF">2018-04-17T08:51:49Z</dcterms:created>
  <dcterms:modified xsi:type="dcterms:W3CDTF">2018-05-29T09:30:19Z</dcterms:modified>
</cp:coreProperties>
</file>