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52" r:id="rId3"/>
    <p:sldMasterId id="2147483864" r:id="rId4"/>
    <p:sldMasterId id="2147483888" r:id="rId5"/>
    <p:sldMasterId id="214748392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E1C67A-20EC-4382-AAB0-90B881BA7CFA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88F33E-53C7-44C8-AC0A-6C506F26DC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C:\Users\User\Desktop\&#960;&#955;&#951;&#961;&#959;&#966;&#959;&#961;&#953;&#954;&#942;\&#915;%20&#964;&#940;&#958;&#951;\Ego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ΑΓΑΠΗΜΕΝΕΣ ΜΟΥ ΣΕΙΡΕΣ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E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ΕΥΤΥΧΙΣΜΕΝΟΙ ΜΑΖΙ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ΚΛΕΙΩ -ΚΩΣΤΑΝΤΙΝΟΣ</a:t>
            </a:r>
            <a:endParaRPr lang="el-GR" dirty="0"/>
          </a:p>
        </p:txBody>
      </p:sp>
      <p:pic>
        <p:nvPicPr>
          <p:cNvPr id="4" name="3 - Εικόνα" descr="eytyxismen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16170"/>
            <a:ext cx="4392488" cy="2635492"/>
          </a:xfrm>
          <a:prstGeom prst="rect">
            <a:avLst/>
          </a:prstGeom>
        </p:spPr>
      </p:pic>
      <p:pic>
        <p:nvPicPr>
          <p:cNvPr id="5" name="4 - Εικόνα" descr="αρχείο λήψ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307143" cy="2593228"/>
          </a:xfrm>
          <a:prstGeom prst="rect">
            <a:avLst/>
          </a:prstGeom>
        </p:spPr>
      </p:pic>
      <p:pic>
        <p:nvPicPr>
          <p:cNvPr id="6" name="5 - Εικόνα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772816"/>
            <a:ext cx="3037118" cy="172819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 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ΑΛΕΞΑΝΔΡΑ, ΚΩΝΣΤΑΝΤΙΝΑ, ΕΥΗ, ΝΑΤΑΛΙΑ, ΚΥΡΙΑΚΗ</a:t>
            </a:r>
          </a:p>
          <a:p>
            <a:endParaRPr lang="el-GR" dirty="0"/>
          </a:p>
        </p:txBody>
      </p:sp>
      <p:pic>
        <p:nvPicPr>
          <p:cNvPr id="4" name="3 - Εικόνα" descr="825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4780203" cy="2852250"/>
          </a:xfrm>
          <a:prstGeom prst="rect">
            <a:avLst/>
          </a:prstGeom>
        </p:spPr>
      </p:pic>
      <p:pic>
        <p:nvPicPr>
          <p:cNvPr id="5" name="4 - Εικόνα" descr="66481774-352-k480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92896"/>
            <a:ext cx="2483768" cy="3880888"/>
          </a:xfrm>
          <a:prstGeom prst="rect">
            <a:avLst/>
          </a:prstGeom>
        </p:spPr>
      </p:pic>
      <p:pic>
        <p:nvPicPr>
          <p:cNvPr id="6" name="5 - Εικόνα" descr="παρα πεντ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623293"/>
            <a:ext cx="4110665" cy="2234707"/>
          </a:xfrm>
          <a:prstGeom prst="rect">
            <a:avLst/>
          </a:prstGeom>
        </p:spPr>
      </p:pic>
      <p:pic>
        <p:nvPicPr>
          <p:cNvPr id="7" name="6 - Εικόνα" descr="po460.jpg"/>
          <p:cNvPicPr>
            <a:picLocks noChangeAspect="1"/>
          </p:cNvPicPr>
          <p:nvPr/>
        </p:nvPicPr>
        <p:blipFill>
          <a:blip r:embed="rId5" cstate="print"/>
          <a:srcRect l="36000"/>
          <a:stretch>
            <a:fillRect/>
          </a:stretch>
        </p:blipFill>
        <p:spPr>
          <a:xfrm>
            <a:off x="4355976" y="2708920"/>
            <a:ext cx="2177586" cy="189027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ΛΑΤΡΕΜΕΝΟΙ ΜΟΥ ΓΕΙΤΟΝΕΣ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ΖΩΗ, ΓΕΩΡΓΙΑ, ΑΓΓΕΛΙΚΗ, ΣΙΣΣΥ</a:t>
            </a:r>
            <a:endParaRPr lang="el-GR" dirty="0"/>
          </a:p>
        </p:txBody>
      </p:sp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145915" cy="2736304"/>
          </a:xfrm>
          <a:prstGeom prst="rect">
            <a:avLst/>
          </a:prstGeom>
        </p:spPr>
      </p:pic>
      <p:pic>
        <p:nvPicPr>
          <p:cNvPr id="5" name="4 - Εικόνα" descr="kamikaz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886" y="2304256"/>
            <a:ext cx="2683114" cy="3717032"/>
          </a:xfrm>
          <a:prstGeom prst="rect">
            <a:avLst/>
          </a:prstGeom>
        </p:spPr>
      </p:pic>
      <p:pic>
        <p:nvPicPr>
          <p:cNvPr id="6" name="5 - Εικόνα" descr="latremenoi-moy-geitones-2007-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43629"/>
            <a:ext cx="2107952" cy="301437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 ΠΟΛΕΜΟΣ ΤΩΝ ΑΣΤΡΩΝ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ΠΑΝΑΓΙΩΤΗΣ, ΠΑΡΗΣ </a:t>
            </a:r>
            <a:endParaRPr lang="el-GR" dirty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904186" cy="2746344"/>
          </a:xfrm>
          <a:prstGeom prst="rect">
            <a:avLst/>
          </a:prstGeom>
        </p:spPr>
      </p:pic>
      <p:pic>
        <p:nvPicPr>
          <p:cNvPr id="5" name="4 - Εικόνα" descr="αρχείο λήψης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05064"/>
            <a:ext cx="4680520" cy="2621091"/>
          </a:xfrm>
          <a:prstGeom prst="rect">
            <a:avLst/>
          </a:prstGeom>
        </p:spPr>
      </p:pic>
      <p:pic>
        <p:nvPicPr>
          <p:cNvPr id="6" name="5 - Εικόνα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471814" cy="1944216"/>
          </a:xfrm>
          <a:prstGeom prst="rect">
            <a:avLst/>
          </a:prstGeom>
        </p:spPr>
      </p:pic>
      <p:pic>
        <p:nvPicPr>
          <p:cNvPr id="7" name="6 - Εικόνα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941168"/>
            <a:ext cx="3114671" cy="17442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ΩΡΑ Η ΚΑΛΗ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ΣΜΑΡΑΓΔΑ</a:t>
            </a:r>
            <a:endParaRPr lang="el-GR" dirty="0"/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229913" cy="3168352"/>
          </a:xfrm>
          <a:prstGeom prst="rect">
            <a:avLst/>
          </a:prstGeom>
        </p:spPr>
      </p:pic>
      <p:pic>
        <p:nvPicPr>
          <p:cNvPr id="5" name="4 - Εικόνα" descr="αρχείο λήψης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459199" cy="286662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FORTNITE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ΚΩΝΣΤΑΝΤΙΝΟΣ, ΓΙΑΝΝΗΣ, </a:t>
            </a:r>
            <a:r>
              <a:rPr lang="el-GR" dirty="0" err="1" smtClean="0"/>
              <a:t>ΓΙΑΝΝΗΣ,</a:t>
            </a:r>
            <a:r>
              <a:rPr lang="el-GR" dirty="0" smtClean="0"/>
              <a:t> ΘΕΝΙΑ, ΒΑΓΓΕΛΗΣ</a:t>
            </a:r>
            <a:endParaRPr lang="el-GR" dirty="0"/>
          </a:p>
        </p:txBody>
      </p:sp>
      <p:pic>
        <p:nvPicPr>
          <p:cNvPr id="4" name="3 - Εικόνα" descr="battleroyaleactu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132856"/>
            <a:ext cx="3312368" cy="2208245"/>
          </a:xfrm>
          <a:prstGeom prst="rect">
            <a:avLst/>
          </a:prstGeom>
        </p:spPr>
      </p:pic>
      <p:pic>
        <p:nvPicPr>
          <p:cNvPr id="5" name="4 - Εικόνα" descr="Fortnite%2Fbattle-royale%2Ffortnite-battleroyaleapproved-1920x1080-70139076a5efcf08da47c9bbbb824ebc5a1031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87225"/>
            <a:ext cx="4392488" cy="2470775"/>
          </a:xfrm>
          <a:prstGeom prst="rect">
            <a:avLst/>
          </a:prstGeom>
        </p:spPr>
      </p:pic>
      <p:pic>
        <p:nvPicPr>
          <p:cNvPr id="6" name="5 - Εικόνα" descr="https_%2F%2Fblogs-images.forbes.com%2Finsertcoin%2Ffiles%2F2018%2F04%2Ffortni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384150"/>
            <a:ext cx="4248472" cy="2473850"/>
          </a:xfrm>
          <a:prstGeom prst="rect">
            <a:avLst/>
          </a:prstGeom>
        </p:spPr>
      </p:pic>
      <p:pic>
        <p:nvPicPr>
          <p:cNvPr id="7" name="6 - Εικόνα" descr="αρχείο λήψης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92896"/>
            <a:ext cx="2857500" cy="1600200"/>
          </a:xfrm>
          <a:prstGeom prst="rect">
            <a:avLst/>
          </a:prstGeom>
        </p:spPr>
      </p:pic>
      <p:pic>
        <p:nvPicPr>
          <p:cNvPr id="8" name="7 - Εικόνα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5877" y="0"/>
            <a:ext cx="2648123" cy="1487909"/>
          </a:xfrm>
          <a:prstGeom prst="rect">
            <a:avLst/>
          </a:prstGeom>
        </p:spPr>
      </p:pic>
      <p:pic>
        <p:nvPicPr>
          <p:cNvPr id="9" name="8 - Εικόνα" descr="αρχείο λήψης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81350" y="2605087"/>
            <a:ext cx="2781300" cy="16478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αρχείο λήψης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7602" y="4764410"/>
            <a:ext cx="3186398" cy="209359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ΠΑΡΑΣΚΕΥΗ, ΜΠΑΜΠΗΣ</a:t>
            </a:r>
            <a:endParaRPr lang="el-GR" dirty="0"/>
          </a:p>
        </p:txBody>
      </p:sp>
      <p:pic>
        <p:nvPicPr>
          <p:cNvPr id="4" name="3 - Εικόνα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20888"/>
            <a:ext cx="3960438" cy="2376263"/>
          </a:xfrm>
          <a:prstGeom prst="rect">
            <a:avLst/>
          </a:prstGeom>
        </p:spPr>
      </p:pic>
      <p:pic>
        <p:nvPicPr>
          <p:cNvPr id="5" name="4 - Εικόνα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69768"/>
            <a:ext cx="3728986" cy="2088232"/>
          </a:xfrm>
          <a:prstGeom prst="rect">
            <a:avLst/>
          </a:prstGeom>
        </p:spPr>
      </p:pic>
      <p:pic>
        <p:nvPicPr>
          <p:cNvPr id="7" name="6 - Εικόνα" descr="αρχείο λήψης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2650" y="1052736"/>
            <a:ext cx="3181350" cy="143827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2132856"/>
            <a:ext cx="7971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Ευχαριστούμε πολύ</a:t>
            </a:r>
          </a:p>
          <a:p>
            <a:pPr algn="ctr"/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για την παρακολούθηση!!!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Ζωντάνια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Τεχνικό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62</Words>
  <Application>Microsoft Office PowerPoint</Application>
  <PresentationFormat>Προβολή στην οθόνη (4:3)</PresentationFormat>
  <Paragraphs>17</Paragraphs>
  <Slides>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Ροή</vt:lpstr>
      <vt:lpstr>Ζωντάνια</vt:lpstr>
      <vt:lpstr>Τεχνικό</vt:lpstr>
      <vt:lpstr>Αποκορύφωμα</vt:lpstr>
      <vt:lpstr>Δικαιοσύνη</vt:lpstr>
      <vt:lpstr>Μετρό</vt:lpstr>
      <vt:lpstr>ΟΙ ΑΓΑΠΗΜΕΝΕΣ ΜΟΥ ΣΕΙΡΕΣ</vt:lpstr>
      <vt:lpstr>ΕΥΤΥΧΙΣΜΕΝΟΙ ΜΑΖΙ</vt:lpstr>
      <vt:lpstr>ΠΑΡΑ 5</vt:lpstr>
      <vt:lpstr>ΛΑΤΡΕΜΕΝΟΙ ΜΟΥ ΓΕΙΤΟΝΕΣ</vt:lpstr>
      <vt:lpstr>Ο ΠΟΛΕΜΟΣ ΤΩΝ ΑΣΤΡΩΝ</vt:lpstr>
      <vt:lpstr>Η ΩΡΑ Η ΚΑΛΗ</vt:lpstr>
      <vt:lpstr>FORTNITE</vt:lpstr>
      <vt:lpstr>SURVIVOR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25</cp:revision>
  <dcterms:created xsi:type="dcterms:W3CDTF">2018-04-17T07:50:51Z</dcterms:created>
  <dcterms:modified xsi:type="dcterms:W3CDTF">2018-05-22T08:12:01Z</dcterms:modified>
</cp:coreProperties>
</file>