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67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0654075-9721-4138-80E9-C1BCD8806D8B}" type="datetimeFigureOut">
              <a:rPr lang="el-GR" smtClean="0"/>
              <a:pPr/>
              <a:t>18/5/2018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45A147E-47D9-40C7-AF58-1A0E86970EB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user\Desktop\&#928;&#955;&#951;&#961;&#959;&#966;&#959;&#961;&#953;&#954;&#942;\No%20Roots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cap="none" dirty="0" smtClean="0"/>
              <a:t>Αγαπημένοι Διάσημοι – </a:t>
            </a:r>
            <a:br>
              <a:rPr lang="el-GR" cap="none" dirty="0" smtClean="0"/>
            </a:br>
            <a:r>
              <a:rPr lang="el-GR" cap="none" dirty="0" smtClean="0"/>
              <a:t>Αγαπημένα Πράγματα – Αγαπημένες Σειρές</a:t>
            </a:r>
            <a:endParaRPr lang="el-GR" cap="none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Δ’2 τάξη 11</a:t>
            </a:r>
            <a:r>
              <a:rPr lang="el-GR" baseline="30000" dirty="0" smtClean="0"/>
              <a:t>ου</a:t>
            </a:r>
            <a:r>
              <a:rPr lang="el-GR" dirty="0" smtClean="0"/>
              <a:t> Δημοτικού Σχολείου Δράμας</a:t>
            </a:r>
            <a:endParaRPr lang="el-GR" dirty="0"/>
          </a:p>
        </p:txBody>
      </p:sp>
      <p:pic>
        <p:nvPicPr>
          <p:cNvPr id="4" name="No Roo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Λεωνίδας και οι 300 – Κωνσταντίνος, Παναγιώτης</a:t>
            </a:r>
            <a:endParaRPr lang="el-GR" dirty="0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500562" cy="2804928"/>
          </a:xfrm>
        </p:spPr>
      </p:pic>
      <p:pic>
        <p:nvPicPr>
          <p:cNvPr id="5" name="4 - Εικόνα" descr="s-l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71612"/>
            <a:ext cx="3810000" cy="2857500"/>
          </a:xfrm>
          <a:prstGeom prst="rect">
            <a:avLst/>
          </a:prstGeom>
        </p:spPr>
      </p:pic>
      <p:pic>
        <p:nvPicPr>
          <p:cNvPr id="6" name="5 - Εικόνα" descr="leonidas-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4475508"/>
            <a:ext cx="4929222" cy="23110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</a:t>
            </a:r>
            <a:r>
              <a:rPr lang="en-US" dirty="0"/>
              <a:t>c</a:t>
            </a:r>
            <a:r>
              <a:rPr lang="en-US" dirty="0" smtClean="0"/>
              <a:t> rim - </a:t>
            </a:r>
            <a:r>
              <a:rPr lang="el-GR" dirty="0" smtClean="0"/>
              <a:t>Ραφαήλ</a:t>
            </a:r>
            <a:endParaRPr lang="el-GR" dirty="0"/>
          </a:p>
        </p:txBody>
      </p:sp>
      <p:pic>
        <p:nvPicPr>
          <p:cNvPr id="4" name="3 - Θέση περιεχομένου" descr="αρχείο λήψης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00174"/>
            <a:ext cx="3000396" cy="4770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417570"/>
            <a:ext cx="4357718" cy="2440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Griezmann</a:t>
            </a:r>
            <a:r>
              <a:rPr lang="en-US" dirty="0" smtClean="0"/>
              <a:t> </a:t>
            </a:r>
            <a:r>
              <a:rPr lang="el-GR" dirty="0" smtClean="0"/>
              <a:t>- </a:t>
            </a:r>
            <a:r>
              <a:rPr lang="el-GR" dirty="0" err="1" smtClean="0"/>
              <a:t>θοδωρής</a:t>
            </a:r>
            <a:endParaRPr lang="el-GR" dirty="0"/>
          </a:p>
        </p:txBody>
      </p:sp>
      <p:pic>
        <p:nvPicPr>
          <p:cNvPr id="5" name="4 - Θέση περιεχομένου" descr="Antoine-Griezman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285860"/>
            <a:ext cx="4905386" cy="2571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- Εικόνα" descr="10335513596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051390"/>
            <a:ext cx="4989528" cy="28066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Dybala</a:t>
            </a:r>
            <a:r>
              <a:rPr lang="en-US" dirty="0" smtClean="0"/>
              <a:t> - </a:t>
            </a:r>
            <a:r>
              <a:rPr lang="el-GR" dirty="0" smtClean="0"/>
              <a:t>Γιάννης</a:t>
            </a:r>
            <a:endParaRPr lang="el-GR" dirty="0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644" y="1785926"/>
            <a:ext cx="4024721" cy="2678269"/>
          </a:xfrm>
        </p:spPr>
      </p:pic>
      <p:pic>
        <p:nvPicPr>
          <p:cNvPr id="5" name="4 - Εικόνα" descr="dybala.juve.esulta.occhi.2016.2017.356x2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00240"/>
            <a:ext cx="4429124" cy="2948602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σόι σου - Μαρία</a:t>
            </a:r>
            <a:endParaRPr lang="el-GR" dirty="0"/>
          </a:p>
        </p:txBody>
      </p:sp>
      <p:pic>
        <p:nvPicPr>
          <p:cNvPr id="4" name="3 - Θέση περιεχομένου" descr="fce499f6-c389-4ec0-91e7-f76357efa7c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428868"/>
            <a:ext cx="7400948" cy="3933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- Εικόνα" descr="αρχείο λήψη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860"/>
            <a:ext cx="3435271" cy="2286016"/>
          </a:xfrm>
          <a:prstGeom prst="hear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Messi</a:t>
            </a:r>
            <a:r>
              <a:rPr lang="en-US" dirty="0" smtClean="0"/>
              <a:t>  - </a:t>
            </a:r>
            <a:r>
              <a:rPr lang="el-GR" dirty="0" smtClean="0"/>
              <a:t>Παναγιώτης</a:t>
            </a:r>
            <a:endParaRPr lang="el-GR" dirty="0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5265702" cy="2948793"/>
          </a:xfrm>
        </p:spPr>
      </p:pic>
      <p:pic>
        <p:nvPicPr>
          <p:cNvPr id="5" name="4 - Εικόνα" descr="mes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948" y="3714752"/>
            <a:ext cx="5568039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Ladybag</a:t>
            </a:r>
            <a:r>
              <a:rPr lang="en-US" dirty="0" smtClean="0"/>
              <a:t> – </a:t>
            </a:r>
            <a:r>
              <a:rPr lang="el-GR" dirty="0" smtClean="0"/>
              <a:t>Στέλλα, Μαρία</a:t>
            </a:r>
            <a:endParaRPr lang="el-GR" dirty="0"/>
          </a:p>
        </p:txBody>
      </p:sp>
      <p:pic>
        <p:nvPicPr>
          <p:cNvPr id="4" name="3 - Θέση περιεχομένου" descr="71fI3wVpGGL._UX385_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3143272" cy="4137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4 - Εικόνα" descr="Ladybug_Season_2_P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643050"/>
            <a:ext cx="4429132" cy="4429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239000" cy="1143000"/>
          </a:xfrm>
        </p:spPr>
        <p:txBody>
          <a:bodyPr/>
          <a:lstStyle/>
          <a:p>
            <a:r>
              <a:rPr lang="el-GR" dirty="0" smtClean="0"/>
              <a:t>Ιστορία - Φωτεινή</a:t>
            </a:r>
            <a:endParaRPr lang="el-GR" dirty="0"/>
          </a:p>
        </p:txBody>
      </p:sp>
      <p:pic>
        <p:nvPicPr>
          <p:cNvPr id="4" name="3 - Θέση περιεχομένου" descr="PAR8ENW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744" y="1609725"/>
            <a:ext cx="6657470" cy="4846638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- Εικόνα" descr="αρχείο λήψη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30599">
            <a:off x="426183" y="1865253"/>
            <a:ext cx="3964055" cy="1914528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5  0.018 -0.02131  0.023 -0.02131  c 0.031 0  0.063 0.16647  0.063 0.33295  c 0 -0.0839  0.016 -0.16647  0.031 -0.16647  c 0.016 0  0.031 0.0839  0.031 0.16647  c 0 -0.04129  0.008 -0.0839  0.016 -0.0839  c 0.008 0  0.016 0.04129  0.016 0.0839  c 0 -0.02131  0.004 -0.04129  0.008 -0.04129  c 0.004 0  0.008 0.02131  0.008 0.04129  c 0 -0.01065  0.002 -0.02131  0.004 -0.02131  c 0.001 0  0.004 0.01065  0.004 0.02131  c 0 -0.00533  0.001 -0.01065  0.002 -0.01065  c 0 0.00133  0.002 0.00533  0.002 0.01065  c 0 -0.00266  0 -0.00533  0.001 -0.00533  c 0 0.00133  0.001 0.00266  0.001 0.00533  c 0 -0.00133  0 -0.00266  0 -0.004  c 0.001 0  0.001 0.00133  0.001 0.00266  c 0.001 0  0.001 -0.00133  0.001 -0.00266  c 0.001 0  0.001 0.00133  0.001 0.00266  E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Ευτυχισμένοι μαζί - </a:t>
            </a:r>
            <a:r>
              <a:rPr lang="el-GR" dirty="0" err="1" smtClean="0">
                <a:solidFill>
                  <a:schemeClr val="bg1"/>
                </a:solidFill>
              </a:rPr>
              <a:t>Ελεάνα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3 - Θέση περιεχομένου" descr="2cc2c3cf-fadf-41f0-ad46-c6b98a7fa1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335716">
            <a:off x="3930645" y="3464202"/>
            <a:ext cx="4627105" cy="2458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- Εικόνα" descr="eytyxismen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3634">
            <a:off x="405095" y="2228583"/>
            <a:ext cx="4205061" cy="236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Ελίφ</a:t>
            </a:r>
            <a:r>
              <a:rPr lang="el-GR" dirty="0" smtClean="0"/>
              <a:t> – </a:t>
            </a:r>
            <a:r>
              <a:rPr lang="el-GR" dirty="0"/>
              <a:t> </a:t>
            </a:r>
            <a:r>
              <a:rPr lang="el-GR" dirty="0" smtClean="0"/>
              <a:t>Στέλιος</a:t>
            </a:r>
            <a:endParaRPr lang="el-GR" dirty="0"/>
          </a:p>
        </p:txBody>
      </p:sp>
      <p:pic>
        <p:nvPicPr>
          <p:cNvPr id="4" name="3 - Θέση περιεχομένου" descr="ELIF------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3" y="1357298"/>
            <a:ext cx="5000661" cy="300039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4 - Εικόνα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929066"/>
            <a:ext cx="4464874" cy="2500330"/>
          </a:xfrm>
          <a:prstGeom prst="smileyFace">
            <a:avLst/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Αποκορύφωμα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Μετρό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Αφθονί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Ροή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Τεχνικό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155</TotalTime>
  <Words>50</Words>
  <Application>Microsoft Office PowerPoint</Application>
  <PresentationFormat>Προβολή στην οθόνη (4:3)</PresentationFormat>
  <Paragraphs>12</Paragraphs>
  <Slides>11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8</vt:i4>
      </vt:variant>
      <vt:variant>
        <vt:lpstr>Τίτλοι διαφανειών</vt:lpstr>
      </vt:variant>
      <vt:variant>
        <vt:i4>11</vt:i4>
      </vt:variant>
    </vt:vector>
  </HeadingPairs>
  <TitlesOfParts>
    <vt:vector size="19" baseType="lpstr">
      <vt:lpstr>Θέμα του Office</vt:lpstr>
      <vt:lpstr>Μετρό</vt:lpstr>
      <vt:lpstr>Αποκορύφωμα</vt:lpstr>
      <vt:lpstr>1_Μετρό</vt:lpstr>
      <vt:lpstr>1_Αποκορύφωμα</vt:lpstr>
      <vt:lpstr>Αφθονία</vt:lpstr>
      <vt:lpstr>Ροή</vt:lpstr>
      <vt:lpstr>Τεχνικό</vt:lpstr>
      <vt:lpstr>Αγαπημένοι Διάσημοι –  Αγαπημένα Πράγματα – Αγαπημένες Σειρές</vt:lpstr>
      <vt:lpstr>Griezmann - θοδωρής</vt:lpstr>
      <vt:lpstr>Dybala - Γιάννης</vt:lpstr>
      <vt:lpstr>Το σόι σου - Μαρία</vt:lpstr>
      <vt:lpstr>Messi  - Παναγιώτης</vt:lpstr>
      <vt:lpstr>Ladybag – Στέλλα, Μαρία</vt:lpstr>
      <vt:lpstr>Ιστορία - Φωτεινή</vt:lpstr>
      <vt:lpstr>Ευτυχισμένοι μαζί - Ελεάνα</vt:lpstr>
      <vt:lpstr>Ελίφ –  Στέλιος</vt:lpstr>
      <vt:lpstr>Λεωνίδας και οι 300 – Κωνσταντίνος, Παναγιώτης</vt:lpstr>
      <vt:lpstr>Pacific rim - Ραφαήλ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Αγαπημένοι Διάσημοι –  Αγαπημένα Πράγματα – Αγαπημένες Σειρές</dc:title>
  <dc:creator>user</dc:creator>
  <cp:lastModifiedBy>user</cp:lastModifiedBy>
  <cp:revision>22</cp:revision>
  <dcterms:created xsi:type="dcterms:W3CDTF">2018-04-27T08:02:08Z</dcterms:created>
  <dcterms:modified xsi:type="dcterms:W3CDTF">2018-05-18T08:30:20Z</dcterms:modified>
</cp:coreProperties>
</file>